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 snapToObjects="1">
      <p:cViewPr varScale="1">
        <p:scale>
          <a:sx n="105" d="100"/>
          <a:sy n="105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4E942-A181-4342-AC14-377EC2F94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44E4459-F002-3A43-8A0A-EC620B14E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413F37-7F1C-534C-B14D-5DEF85A8C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5A019E-A78B-5046-8FD8-0B6FB0A9B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7BBCD6-B558-6C41-830F-6B30E32B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167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4E2046-A76C-DB40-97DA-82CF40DCE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D2512E-2BBE-7A41-85AA-933076E47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64852-0396-F645-A58D-47FB9D2E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04D8AF-6E39-BF40-83E8-6B8EF006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2CF42-1919-A94F-A02C-7FE84BF4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73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BA9114-D07B-A64C-8383-815ABCE9B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1F72EF6-2E09-B34B-923E-7ABD96F10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DCD854-20DD-9A42-80B2-24290CBD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5410E6-5205-154E-B8CA-B1587838D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A6085E-9B78-B640-824A-9B7307B2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665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5A9E11-3733-A34C-8BF9-D18E587CA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273AD6-5157-6641-8ED4-6760C27B4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81503F6-BFC5-784C-9CAD-3CAC96B92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65403D5-A627-8542-BAFD-4E5900019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A4DCFD-27F9-6C4E-AA44-585F33CC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C3F224-A654-5347-B3F2-B078B10A1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5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C3DE9-3D69-E749-827B-668746611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7D424E-636D-B946-B2A6-EA0DEAAE0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9F607A3-64F6-8F48-91D1-53CBB73E7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BF3AB5A-289E-974C-A848-15F0211240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BDE003-6477-D447-9263-52A68E465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EC7E663-DFFA-0146-9759-89A342671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EBB8893-7C46-2441-AD1E-D34FC674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CC8D3AD-2CA1-6B4E-91F2-A762D0789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463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926A31-5A1A-024A-9007-4E84C59B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4D671EC-1EB0-7441-BF14-4A292793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94A975-31A5-FE43-B62C-E96A60E4F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5770995-8BC7-914F-8E17-0D1D6046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9347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0E3B41-BBA6-EB46-A807-30955AC97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A84A7E-D279-3D4A-8078-A7673B4F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F60758B-0053-5944-9D40-07FD157C7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44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9B08C-F20A-F94C-9CEB-FD55B0DCB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1CADE1-AC3F-DD4E-851B-F9C0AB96A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F01BA01-3581-CB41-9C9F-CFF6E8A36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91AFDD-7C77-E74A-B899-1BD03D326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45EA9B-64EF-A847-85F9-28E88DE65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8E7D39-3E33-2245-AE4C-BEA8BBBF6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956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BF44B3-2E70-F74A-B99C-FF33290F0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5DF2316-C854-8A4E-A60D-501ACA958C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27327F-DD13-8046-A2E6-EFAC4E245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B89BE2-B941-7A40-85FE-0ED9BB1D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113075-1640-D843-8D89-B99B808FA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C887274-4727-5142-8511-D2736368A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44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B097A9-CF23-6546-AF02-388CFD2F9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1A286D6-00C3-B046-A311-0C73330D2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073461-9141-AC46-A203-551118A3C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915E77-DBF8-A54B-9FB0-8380EBA03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BED7FC-36CA-8640-B99E-6041C68CE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1361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2C2D18B-D8BD-954A-B304-97AA8557F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4AB0EE1-8F95-A84E-BD42-CCF0E6AD3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587121-1B62-5A4C-A681-444DA770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E5E8FA-BD6C-CA41-8926-B7116BA0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090101-6539-234D-95E4-2DF5E9D0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645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A52868B-050D-D74F-890A-EF4564432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9B7618-47B3-C841-AD6A-80E1E0DCF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E8CB9A-43DA-A94B-B306-3D7D8167B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E88D6-C3BA-6145-A9D6-6CA7F2703CAA}" type="datetimeFigureOut">
              <a:rPr lang="de-DE" smtClean="0"/>
              <a:t>01.12.19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1DD430-A162-F74A-8B03-E12B4B2604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C5140E-75B3-CE4D-B9B3-3FBCF5BCB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742BC-AB4D-344B-9E00-DF26C1CC4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565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image30426336">
            <a:extLst>
              <a:ext uri="{FF2B5EF4-FFF2-40B4-BE49-F238E27FC236}">
                <a16:creationId xmlns:a16="http://schemas.microsoft.com/office/drawing/2014/main" id="{09DB79CC-8ECB-4E4C-BE60-D5374707A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" y="160528"/>
            <a:ext cx="10046208" cy="669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377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 Wakan</dc:creator>
  <cp:lastModifiedBy>Michael Wakan</cp:lastModifiedBy>
  <cp:revision>1</cp:revision>
  <dcterms:created xsi:type="dcterms:W3CDTF">2019-12-01T09:03:52Z</dcterms:created>
  <dcterms:modified xsi:type="dcterms:W3CDTF">2019-12-01T09:05:17Z</dcterms:modified>
</cp:coreProperties>
</file>